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64" r:id="rId4"/>
    <p:sldId id="259" r:id="rId5"/>
    <p:sldId id="265" r:id="rId6"/>
    <p:sldId id="260" r:id="rId7"/>
    <p:sldId id="261" r:id="rId8"/>
    <p:sldId id="270" r:id="rId9"/>
    <p:sldId id="262" r:id="rId10"/>
    <p:sldId id="263" r:id="rId11"/>
    <p:sldId id="266" r:id="rId12"/>
    <p:sldId id="267" r:id="rId13"/>
    <p:sldId id="268" r:id="rId14"/>
    <p:sldId id="269" r:id="rId15"/>
    <p:sldId id="275" r:id="rId16"/>
    <p:sldId id="276" r:id="rId17"/>
    <p:sldId id="277" r:id="rId18"/>
    <p:sldId id="271" r:id="rId19"/>
    <p:sldId id="272" r:id="rId20"/>
    <p:sldId id="273" r:id="rId21"/>
    <p:sldId id="274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88" autoAdjust="0"/>
    <p:restoredTop sz="94607" autoAdjust="0"/>
  </p:normalViewPr>
  <p:slideViewPr>
    <p:cSldViewPr>
      <p:cViewPr varScale="1">
        <p:scale>
          <a:sx n="81" d="100"/>
          <a:sy n="81" d="100"/>
        </p:scale>
        <p:origin x="172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0E8BF8-3834-41CD-8D2C-1A8AEE216FA6}" type="datetimeFigureOut">
              <a:rPr lang="en-GB" smtClean="0"/>
              <a:pPr/>
              <a:t>07/03/2019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67B4E5-824C-4A1E-BBF9-5B817C6D03A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3607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7B4E5-824C-4A1E-BBF9-5B817C6D03A4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4565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67B4E5-824C-4A1E-BBF9-5B817C6D03A4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532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07/03/2019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07/03/2019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07/03/2019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E2E69-7931-4F78-AC03-7197C7B7D7E3}" type="datetimeFigureOut">
              <a:rPr lang="en-GB" smtClean="0"/>
              <a:pPr/>
              <a:t>07/03/2019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E2E69-7931-4F78-AC03-7197C7B7D7E3}" type="datetimeFigureOut">
              <a:rPr lang="en-GB" smtClean="0"/>
              <a:pPr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DE649-F862-485F-85DE-61FD5748ACBA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4.png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9775" y="1828800"/>
            <a:ext cx="51244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3936285" y="299695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6" name="Oval 5"/>
          <p:cNvSpPr/>
          <p:nvPr/>
        </p:nvSpPr>
        <p:spPr>
          <a:xfrm>
            <a:off x="217984" y="22711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7" name="Oval 6"/>
          <p:cNvSpPr/>
          <p:nvPr/>
        </p:nvSpPr>
        <p:spPr>
          <a:xfrm>
            <a:off x="6444208" y="3284984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10</a:t>
            </a:r>
          </a:p>
        </p:txBody>
      </p:sp>
      <p:sp>
        <p:nvSpPr>
          <p:cNvPr id="8" name="Oval 7"/>
          <p:cNvSpPr/>
          <p:nvPr/>
        </p:nvSpPr>
        <p:spPr>
          <a:xfrm>
            <a:off x="6084168" y="270892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9</a:t>
            </a:r>
          </a:p>
        </p:txBody>
      </p:sp>
      <p:sp>
        <p:nvSpPr>
          <p:cNvPr id="9" name="Oval 8"/>
          <p:cNvSpPr/>
          <p:nvPr/>
        </p:nvSpPr>
        <p:spPr>
          <a:xfrm>
            <a:off x="3275856" y="386104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8</a:t>
            </a:r>
          </a:p>
        </p:txBody>
      </p:sp>
      <p:sp>
        <p:nvSpPr>
          <p:cNvPr id="10" name="Oval 9"/>
          <p:cNvSpPr/>
          <p:nvPr/>
        </p:nvSpPr>
        <p:spPr>
          <a:xfrm>
            <a:off x="2771800" y="314096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7</a:t>
            </a:r>
          </a:p>
        </p:txBody>
      </p:sp>
      <p:sp>
        <p:nvSpPr>
          <p:cNvPr id="11" name="Oval 10"/>
          <p:cNvSpPr/>
          <p:nvPr/>
        </p:nvSpPr>
        <p:spPr>
          <a:xfrm>
            <a:off x="2699792" y="270892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6</a:t>
            </a:r>
          </a:p>
        </p:txBody>
      </p:sp>
      <p:sp>
        <p:nvSpPr>
          <p:cNvPr id="12" name="Oval 11"/>
          <p:cNvSpPr/>
          <p:nvPr/>
        </p:nvSpPr>
        <p:spPr>
          <a:xfrm>
            <a:off x="2195736" y="270892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</a:t>
            </a:r>
          </a:p>
        </p:txBody>
      </p:sp>
      <p:sp>
        <p:nvSpPr>
          <p:cNvPr id="13" name="Oval 12"/>
          <p:cNvSpPr/>
          <p:nvPr/>
        </p:nvSpPr>
        <p:spPr>
          <a:xfrm>
            <a:off x="2699792" y="170080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4</a:t>
            </a:r>
          </a:p>
        </p:txBody>
      </p:sp>
      <p:sp>
        <p:nvSpPr>
          <p:cNvPr id="14" name="Oval 13"/>
          <p:cNvSpPr/>
          <p:nvPr/>
        </p:nvSpPr>
        <p:spPr>
          <a:xfrm>
            <a:off x="2483768" y="234888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15" name="Oval 14"/>
          <p:cNvSpPr/>
          <p:nvPr/>
        </p:nvSpPr>
        <p:spPr>
          <a:xfrm>
            <a:off x="3923928" y="234888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16" name="Oval 15"/>
          <p:cNvSpPr/>
          <p:nvPr/>
        </p:nvSpPr>
        <p:spPr>
          <a:xfrm>
            <a:off x="3995936" y="407707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17" name="Oval 16"/>
          <p:cNvSpPr/>
          <p:nvPr/>
        </p:nvSpPr>
        <p:spPr>
          <a:xfrm>
            <a:off x="5292080" y="2852936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13</a:t>
            </a:r>
          </a:p>
        </p:txBody>
      </p:sp>
      <p:sp>
        <p:nvSpPr>
          <p:cNvPr id="18" name="Oval 17"/>
          <p:cNvSpPr/>
          <p:nvPr/>
        </p:nvSpPr>
        <p:spPr>
          <a:xfrm>
            <a:off x="6804248" y="4149080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11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4783" y="5013176"/>
            <a:ext cx="489585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Oval 19"/>
          <p:cNvSpPr/>
          <p:nvPr/>
        </p:nvSpPr>
        <p:spPr>
          <a:xfrm>
            <a:off x="3995936" y="5013176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24" name="Oval 23"/>
          <p:cNvSpPr/>
          <p:nvPr/>
        </p:nvSpPr>
        <p:spPr>
          <a:xfrm>
            <a:off x="4788024" y="2852936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12</a:t>
            </a:r>
          </a:p>
        </p:txBody>
      </p:sp>
      <p:sp>
        <p:nvSpPr>
          <p:cNvPr id="26" name="Oval 25"/>
          <p:cNvSpPr/>
          <p:nvPr/>
        </p:nvSpPr>
        <p:spPr>
          <a:xfrm>
            <a:off x="2195736" y="170080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</a:t>
            </a:r>
          </a:p>
        </p:txBody>
      </p:sp>
      <p:sp>
        <p:nvSpPr>
          <p:cNvPr id="30" name="Oval 29"/>
          <p:cNvSpPr/>
          <p:nvPr/>
        </p:nvSpPr>
        <p:spPr>
          <a:xfrm>
            <a:off x="4860032" y="219220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31" name="Oval 30"/>
          <p:cNvSpPr/>
          <p:nvPr/>
        </p:nvSpPr>
        <p:spPr>
          <a:xfrm>
            <a:off x="5400092" y="222345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25" name="Oval 24"/>
          <p:cNvSpPr/>
          <p:nvPr/>
        </p:nvSpPr>
        <p:spPr>
          <a:xfrm>
            <a:off x="5400092" y="2230847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3</a:t>
            </a:r>
            <a:endParaRPr lang="en-GB" dirty="0"/>
          </a:p>
        </p:txBody>
      </p:sp>
      <p:sp>
        <p:nvSpPr>
          <p:cNvPr id="27" name="Oval 26"/>
          <p:cNvSpPr/>
          <p:nvPr/>
        </p:nvSpPr>
        <p:spPr>
          <a:xfrm>
            <a:off x="6156176" y="224086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28" name="Oval 27"/>
          <p:cNvSpPr/>
          <p:nvPr/>
        </p:nvSpPr>
        <p:spPr>
          <a:xfrm>
            <a:off x="5652120" y="1679695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548680"/>
            <a:ext cx="466725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own Arrow 4"/>
          <p:cNvSpPr/>
          <p:nvPr/>
        </p:nvSpPr>
        <p:spPr>
          <a:xfrm>
            <a:off x="2699792" y="1124744"/>
            <a:ext cx="144016" cy="360040"/>
          </a:xfrm>
          <a:prstGeom prst="downArrow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 descr="Corners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2924944"/>
            <a:ext cx="4638675" cy="3238500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7444106">
            <a:off x="2143282" y="3067315"/>
            <a:ext cx="157921" cy="304913"/>
          </a:xfrm>
          <a:prstGeom prst="downArrow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Down Arrow 10"/>
          <p:cNvSpPr/>
          <p:nvPr/>
        </p:nvSpPr>
        <p:spPr>
          <a:xfrm rot="7444106">
            <a:off x="6224849" y="3079468"/>
            <a:ext cx="167141" cy="267017"/>
          </a:xfrm>
          <a:prstGeom prst="downArrow">
            <a:avLst/>
          </a:prstGeom>
          <a:scene3d>
            <a:camera prst="orthographicFront">
              <a:rot lat="0" lon="0" rev="15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Down Arrow 11"/>
          <p:cNvSpPr/>
          <p:nvPr/>
        </p:nvSpPr>
        <p:spPr>
          <a:xfrm rot="7444106">
            <a:off x="2238195" y="5661679"/>
            <a:ext cx="131105" cy="345977"/>
          </a:xfrm>
          <a:prstGeom prst="downArrow">
            <a:avLst/>
          </a:prstGeom>
          <a:scene3d>
            <a:camera prst="orthographicFront">
              <a:rot lat="0" lon="0" rev="4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Down Arrow 12"/>
          <p:cNvSpPr/>
          <p:nvPr/>
        </p:nvSpPr>
        <p:spPr>
          <a:xfrm rot="7444106">
            <a:off x="6054619" y="5711475"/>
            <a:ext cx="131105" cy="345977"/>
          </a:xfrm>
          <a:prstGeom prst="downArrow">
            <a:avLst/>
          </a:prstGeom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980728"/>
            <a:ext cx="2085975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eft Arrow 4"/>
          <p:cNvSpPr/>
          <p:nvPr/>
        </p:nvSpPr>
        <p:spPr>
          <a:xfrm>
            <a:off x="3419872" y="1268760"/>
            <a:ext cx="360040" cy="1440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3923928" y="1196752"/>
            <a:ext cx="2375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Original topic author always shown</a:t>
            </a:r>
          </a:p>
        </p:txBody>
      </p:sp>
      <p:sp>
        <p:nvSpPr>
          <p:cNvPr id="7" name="Left Arrow 6"/>
          <p:cNvSpPr/>
          <p:nvPr/>
        </p:nvSpPr>
        <p:spPr>
          <a:xfrm>
            <a:off x="3419872" y="3717032"/>
            <a:ext cx="360040" cy="1440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3923928" y="3789040"/>
            <a:ext cx="2405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Repeated topics for multiple replies</a:t>
            </a:r>
          </a:p>
        </p:txBody>
      </p:sp>
      <p:sp>
        <p:nvSpPr>
          <p:cNvPr id="9" name="Left Arrow 8"/>
          <p:cNvSpPr/>
          <p:nvPr/>
        </p:nvSpPr>
        <p:spPr>
          <a:xfrm>
            <a:off x="3419872" y="4005064"/>
            <a:ext cx="360040" cy="1440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3788" y="1695450"/>
            <a:ext cx="187642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978" y="2198791"/>
            <a:ext cx="3279964" cy="2662213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4840872" y="2293451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7" name="Oval 6"/>
          <p:cNvSpPr/>
          <p:nvPr/>
        </p:nvSpPr>
        <p:spPr>
          <a:xfrm>
            <a:off x="5383596" y="2852936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4</a:t>
            </a:r>
          </a:p>
        </p:txBody>
      </p:sp>
      <p:sp>
        <p:nvSpPr>
          <p:cNvPr id="8" name="Oval 7"/>
          <p:cNvSpPr/>
          <p:nvPr/>
        </p:nvSpPr>
        <p:spPr>
          <a:xfrm>
            <a:off x="3444250" y="2895419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9" name="Oval 8"/>
          <p:cNvSpPr/>
          <p:nvPr/>
        </p:nvSpPr>
        <p:spPr>
          <a:xfrm>
            <a:off x="5239580" y="3412346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6</a:t>
            </a:r>
          </a:p>
        </p:txBody>
      </p:sp>
      <p:sp>
        <p:nvSpPr>
          <p:cNvPr id="10" name="Oval 9"/>
          <p:cNvSpPr/>
          <p:nvPr/>
        </p:nvSpPr>
        <p:spPr>
          <a:xfrm>
            <a:off x="5095564" y="314096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</a:t>
            </a:r>
          </a:p>
        </p:txBody>
      </p:sp>
      <p:sp>
        <p:nvSpPr>
          <p:cNvPr id="14" name="Oval 13"/>
          <p:cNvSpPr/>
          <p:nvPr/>
        </p:nvSpPr>
        <p:spPr>
          <a:xfrm>
            <a:off x="4380021" y="2564904"/>
            <a:ext cx="316835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16" name="Oval 15"/>
          <p:cNvSpPr/>
          <p:nvPr/>
        </p:nvSpPr>
        <p:spPr>
          <a:xfrm>
            <a:off x="3444250" y="342900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11" name="Oval 10"/>
          <p:cNvSpPr/>
          <p:nvPr/>
        </p:nvSpPr>
        <p:spPr>
          <a:xfrm>
            <a:off x="3977554" y="3594603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7</a:t>
            </a:r>
          </a:p>
        </p:txBody>
      </p:sp>
      <p:sp>
        <p:nvSpPr>
          <p:cNvPr id="12" name="Oval 11"/>
          <p:cNvSpPr/>
          <p:nvPr/>
        </p:nvSpPr>
        <p:spPr>
          <a:xfrm>
            <a:off x="4489503" y="3874703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000647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04664"/>
            <a:ext cx="6124575" cy="340995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275856" y="367059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6" name="Oval 5"/>
          <p:cNvSpPr/>
          <p:nvPr/>
        </p:nvSpPr>
        <p:spPr>
          <a:xfrm>
            <a:off x="5291759" y="367059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4</a:t>
            </a:r>
          </a:p>
        </p:txBody>
      </p:sp>
      <p:sp>
        <p:nvSpPr>
          <p:cNvPr id="7" name="Oval 6"/>
          <p:cNvSpPr/>
          <p:nvPr/>
        </p:nvSpPr>
        <p:spPr>
          <a:xfrm>
            <a:off x="4716016" y="3993625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8" name="Oval 7"/>
          <p:cNvSpPr/>
          <p:nvPr/>
        </p:nvSpPr>
        <p:spPr>
          <a:xfrm>
            <a:off x="4106612" y="3670598"/>
            <a:ext cx="316835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7843" y="4083141"/>
            <a:ext cx="11961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The </a:t>
            </a:r>
            <a:r>
              <a:rPr lang="en-GB" sz="1000" dirty="0" err="1"/>
              <a:t>url</a:t>
            </a:r>
            <a:r>
              <a:rPr lang="en-GB" sz="1000" dirty="0"/>
              <a:t> this links to 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5004048" y="3670598"/>
            <a:ext cx="144016" cy="288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ight Arrow 11"/>
          <p:cNvSpPr/>
          <p:nvPr/>
        </p:nvSpPr>
        <p:spPr>
          <a:xfrm>
            <a:off x="1104118" y="3296870"/>
            <a:ext cx="1800200" cy="4206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4973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157412"/>
            <a:ext cx="6553200" cy="254317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295400" y="278092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8" name="Oval 7"/>
          <p:cNvSpPr/>
          <p:nvPr/>
        </p:nvSpPr>
        <p:spPr>
          <a:xfrm>
            <a:off x="1192392" y="4212768"/>
            <a:ext cx="316835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020221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418" y="1268760"/>
            <a:ext cx="7019925" cy="408622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295400" y="278092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8" name="Oval 7"/>
          <p:cNvSpPr/>
          <p:nvPr/>
        </p:nvSpPr>
        <p:spPr>
          <a:xfrm>
            <a:off x="1224516" y="4509120"/>
            <a:ext cx="316835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6" name="Oval 5"/>
          <p:cNvSpPr/>
          <p:nvPr/>
        </p:nvSpPr>
        <p:spPr>
          <a:xfrm>
            <a:off x="2123728" y="2474604"/>
            <a:ext cx="316835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1835696" y="2618620"/>
            <a:ext cx="288033" cy="2343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1211160" y="1772816"/>
            <a:ext cx="316835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908891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CBAD2C7-7CB4-4F4C-B08C-15AA30507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9903" y="611749"/>
            <a:ext cx="5337795" cy="37257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D1054A8-C141-4FE4-8B16-FDC6360ECA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9625" y="2967900"/>
            <a:ext cx="3694472" cy="1473324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4980262" y="2967900"/>
            <a:ext cx="316835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6424294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196752"/>
            <a:ext cx="6429375" cy="28670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822" y="4344503"/>
            <a:ext cx="6057900" cy="3714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8813" y="4749054"/>
            <a:ext cx="6172200" cy="495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7822" y="5244354"/>
            <a:ext cx="611505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6874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900" y="2561501"/>
            <a:ext cx="6096475" cy="17125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5750" y="1104176"/>
            <a:ext cx="618172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492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2D53BCCA-671A-4FCC-8652-B941E8D56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004" y="4093523"/>
            <a:ext cx="4933976" cy="344814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268760"/>
            <a:ext cx="5040560" cy="48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1844824"/>
            <a:ext cx="500062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2247776" y="1802929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7" name="Oval 6"/>
          <p:cNvSpPr/>
          <p:nvPr/>
        </p:nvSpPr>
        <p:spPr>
          <a:xfrm>
            <a:off x="217984" y="22711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8" name="Oval 7"/>
          <p:cNvSpPr/>
          <p:nvPr/>
        </p:nvSpPr>
        <p:spPr>
          <a:xfrm>
            <a:off x="4283748" y="2119414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13</a:t>
            </a:r>
          </a:p>
        </p:txBody>
      </p:sp>
      <p:sp>
        <p:nvSpPr>
          <p:cNvPr id="9" name="Oval 8"/>
          <p:cNvSpPr/>
          <p:nvPr/>
        </p:nvSpPr>
        <p:spPr>
          <a:xfrm>
            <a:off x="4912072" y="2710005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12" name="Oval 11"/>
          <p:cNvSpPr/>
          <p:nvPr/>
        </p:nvSpPr>
        <p:spPr>
          <a:xfrm>
            <a:off x="370384" y="37951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13" name="Oval 12"/>
          <p:cNvSpPr/>
          <p:nvPr/>
        </p:nvSpPr>
        <p:spPr>
          <a:xfrm>
            <a:off x="522784" y="53191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14" name="Oval 13"/>
          <p:cNvSpPr/>
          <p:nvPr/>
        </p:nvSpPr>
        <p:spPr>
          <a:xfrm>
            <a:off x="675184" y="68431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15" name="Oval 14"/>
          <p:cNvSpPr/>
          <p:nvPr/>
        </p:nvSpPr>
        <p:spPr>
          <a:xfrm>
            <a:off x="4211960" y="278092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9</a:t>
            </a:r>
          </a:p>
        </p:txBody>
      </p:sp>
      <p:sp>
        <p:nvSpPr>
          <p:cNvPr id="16" name="Oval 15"/>
          <p:cNvSpPr/>
          <p:nvPr/>
        </p:nvSpPr>
        <p:spPr>
          <a:xfrm>
            <a:off x="4315412" y="3897331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7</a:t>
            </a:r>
          </a:p>
        </p:txBody>
      </p:sp>
      <p:sp>
        <p:nvSpPr>
          <p:cNvPr id="17" name="Oval 16"/>
          <p:cNvSpPr/>
          <p:nvPr/>
        </p:nvSpPr>
        <p:spPr>
          <a:xfrm>
            <a:off x="6738292" y="401917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6</a:t>
            </a:r>
          </a:p>
        </p:txBody>
      </p:sp>
      <p:sp>
        <p:nvSpPr>
          <p:cNvPr id="18" name="Oval 17"/>
          <p:cNvSpPr/>
          <p:nvPr/>
        </p:nvSpPr>
        <p:spPr>
          <a:xfrm>
            <a:off x="2156276" y="410787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</a:t>
            </a:r>
          </a:p>
        </p:txBody>
      </p:sp>
      <p:sp>
        <p:nvSpPr>
          <p:cNvPr id="19" name="Oval 18"/>
          <p:cNvSpPr/>
          <p:nvPr/>
        </p:nvSpPr>
        <p:spPr>
          <a:xfrm>
            <a:off x="2627784" y="2891036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8</a:t>
            </a:r>
          </a:p>
        </p:txBody>
      </p:sp>
      <p:sp>
        <p:nvSpPr>
          <p:cNvPr id="21" name="Oval 20"/>
          <p:cNvSpPr/>
          <p:nvPr/>
        </p:nvSpPr>
        <p:spPr>
          <a:xfrm>
            <a:off x="3851920" y="1268760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10</a:t>
            </a:r>
          </a:p>
        </p:txBody>
      </p:sp>
      <p:sp>
        <p:nvSpPr>
          <p:cNvPr id="24" name="Oval 23"/>
          <p:cNvSpPr/>
          <p:nvPr/>
        </p:nvSpPr>
        <p:spPr>
          <a:xfrm>
            <a:off x="5364088" y="270892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26" name="Oval 25"/>
          <p:cNvSpPr/>
          <p:nvPr/>
        </p:nvSpPr>
        <p:spPr>
          <a:xfrm>
            <a:off x="4932040" y="1412776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11</a:t>
            </a:r>
          </a:p>
        </p:txBody>
      </p:sp>
      <p:sp>
        <p:nvSpPr>
          <p:cNvPr id="27" name="Oval 26"/>
          <p:cNvSpPr/>
          <p:nvPr/>
        </p:nvSpPr>
        <p:spPr>
          <a:xfrm>
            <a:off x="6084168" y="1052736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12</a:t>
            </a:r>
          </a:p>
        </p:txBody>
      </p:sp>
      <p:sp>
        <p:nvSpPr>
          <p:cNvPr id="28" name="Oval 27"/>
          <p:cNvSpPr/>
          <p:nvPr/>
        </p:nvSpPr>
        <p:spPr>
          <a:xfrm>
            <a:off x="2240856" y="2120481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13</a:t>
            </a:r>
          </a:p>
        </p:txBody>
      </p:sp>
      <p:sp>
        <p:nvSpPr>
          <p:cNvPr id="29" name="Oval 28"/>
          <p:cNvSpPr/>
          <p:nvPr/>
        </p:nvSpPr>
        <p:spPr>
          <a:xfrm>
            <a:off x="5157744" y="2087098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13</a:t>
            </a:r>
          </a:p>
        </p:txBody>
      </p:sp>
      <p:sp>
        <p:nvSpPr>
          <p:cNvPr id="30" name="Oval 29"/>
          <p:cNvSpPr/>
          <p:nvPr/>
        </p:nvSpPr>
        <p:spPr>
          <a:xfrm>
            <a:off x="6230776" y="2137842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3386" y="3352964"/>
            <a:ext cx="1100907" cy="2054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03760" y="3320966"/>
            <a:ext cx="171450" cy="228600"/>
          </a:xfrm>
          <a:prstGeom prst="rect">
            <a:avLst/>
          </a:prstGeom>
        </p:spPr>
      </p:pic>
      <p:sp>
        <p:nvSpPr>
          <p:cNvPr id="31" name="Oval 30"/>
          <p:cNvSpPr/>
          <p:nvPr/>
        </p:nvSpPr>
        <p:spPr>
          <a:xfrm>
            <a:off x="1514525" y="3477500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14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56276" y="2585606"/>
            <a:ext cx="192688" cy="1963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8964" y="2596945"/>
            <a:ext cx="1081159" cy="191067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2633335" y="2395761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11" name="Oval 10"/>
          <p:cNvSpPr/>
          <p:nvPr/>
        </p:nvSpPr>
        <p:spPr>
          <a:xfrm>
            <a:off x="3237435" y="2387571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4</a:t>
            </a:r>
          </a:p>
        </p:txBody>
      </p:sp>
      <p:sp>
        <p:nvSpPr>
          <p:cNvPr id="33" name="Oval 32"/>
          <p:cNvSpPr/>
          <p:nvPr/>
        </p:nvSpPr>
        <p:spPr>
          <a:xfrm>
            <a:off x="1485146" y="2509381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15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C3E7469-4E48-4F1C-BBA7-C2763ADB9C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79712" y="4557690"/>
            <a:ext cx="5040560" cy="313756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90A9EA5E-F55A-4346-A4B6-22A1C1F60428}"/>
              </a:ext>
            </a:extLst>
          </p:cNvPr>
          <p:cNvSpPr/>
          <p:nvPr/>
        </p:nvSpPr>
        <p:spPr>
          <a:xfrm>
            <a:off x="5020995" y="4554148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16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B982205-31F6-484D-8B14-29031C07CFA4}"/>
              </a:ext>
            </a:extLst>
          </p:cNvPr>
          <p:cNvSpPr/>
          <p:nvPr/>
        </p:nvSpPr>
        <p:spPr>
          <a:xfrm>
            <a:off x="6747485" y="457055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6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410F995-3363-48E7-BC46-18CEF3597E83}"/>
              </a:ext>
            </a:extLst>
          </p:cNvPr>
          <p:cNvSpPr/>
          <p:nvPr/>
        </p:nvSpPr>
        <p:spPr>
          <a:xfrm>
            <a:off x="4315412" y="4596697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7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F7BF22B-4AA0-4EE7-B94C-B434369F3401}"/>
              </a:ext>
            </a:extLst>
          </p:cNvPr>
          <p:cNvSpPr/>
          <p:nvPr/>
        </p:nvSpPr>
        <p:spPr>
          <a:xfrm>
            <a:off x="4846588" y="3936645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18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1EC765ED-1840-4384-8EF8-CCCCF2D816B9}"/>
              </a:ext>
            </a:extLst>
          </p:cNvPr>
          <p:cNvSpPr/>
          <p:nvPr/>
        </p:nvSpPr>
        <p:spPr>
          <a:xfrm>
            <a:off x="2823839" y="3964563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17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805544C5-4FBE-4BD9-AA74-C933299D0E70}"/>
              </a:ext>
            </a:extLst>
          </p:cNvPr>
          <p:cNvSpPr/>
          <p:nvPr/>
        </p:nvSpPr>
        <p:spPr>
          <a:xfrm>
            <a:off x="5893296" y="3861323"/>
            <a:ext cx="674960" cy="2579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19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750" y="1104176"/>
            <a:ext cx="6181725" cy="14954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2106" y="2580551"/>
            <a:ext cx="614362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810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3052762"/>
            <a:ext cx="3562350" cy="752475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367131" y="299593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8" name="Oval 7"/>
          <p:cNvSpPr/>
          <p:nvPr/>
        </p:nvSpPr>
        <p:spPr>
          <a:xfrm>
            <a:off x="5540906" y="3229173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4</a:t>
            </a:r>
          </a:p>
        </p:txBody>
      </p:sp>
      <p:sp>
        <p:nvSpPr>
          <p:cNvPr id="9" name="Oval 8"/>
          <p:cNvSpPr/>
          <p:nvPr/>
        </p:nvSpPr>
        <p:spPr>
          <a:xfrm>
            <a:off x="5286270" y="3517205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10" name="Oval 9"/>
          <p:cNvSpPr/>
          <p:nvPr/>
        </p:nvSpPr>
        <p:spPr>
          <a:xfrm>
            <a:off x="5940152" y="3197733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</a:t>
            </a:r>
          </a:p>
        </p:txBody>
      </p:sp>
      <p:sp>
        <p:nvSpPr>
          <p:cNvPr id="11" name="Oval 10"/>
          <p:cNvSpPr/>
          <p:nvPr/>
        </p:nvSpPr>
        <p:spPr>
          <a:xfrm>
            <a:off x="4097088" y="3283970"/>
            <a:ext cx="316835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D08C06-0F0E-49BB-AA6D-90D5C99309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824" y="3951402"/>
            <a:ext cx="3365351" cy="813507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31C50A9E-3E94-4DE1-9BDB-2E025998F8AC}"/>
              </a:ext>
            </a:extLst>
          </p:cNvPr>
          <p:cNvSpPr/>
          <p:nvPr/>
        </p:nvSpPr>
        <p:spPr>
          <a:xfrm>
            <a:off x="5768159" y="3517205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6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D1F42FB-5815-4FF3-BCB0-E8511AE3641D}"/>
              </a:ext>
            </a:extLst>
          </p:cNvPr>
          <p:cNvSpPr/>
          <p:nvPr/>
        </p:nvSpPr>
        <p:spPr>
          <a:xfrm>
            <a:off x="5950091" y="397593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131479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DC89EB98-AB59-4025-AFDF-C68B4D286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87" y="4742012"/>
            <a:ext cx="5392663" cy="30661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132856"/>
            <a:ext cx="55626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/>
          <p:nvPr/>
        </p:nvSpPr>
        <p:spPr>
          <a:xfrm>
            <a:off x="6588224" y="3810967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8" name="Oval 7"/>
          <p:cNvSpPr/>
          <p:nvPr/>
        </p:nvSpPr>
        <p:spPr>
          <a:xfrm>
            <a:off x="6588224" y="4170427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4</a:t>
            </a:r>
          </a:p>
        </p:txBody>
      </p:sp>
      <p:sp>
        <p:nvSpPr>
          <p:cNvPr id="9" name="Oval 8"/>
          <p:cNvSpPr/>
          <p:nvPr/>
        </p:nvSpPr>
        <p:spPr>
          <a:xfrm>
            <a:off x="6928114" y="3955144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10" name="Oval 9"/>
          <p:cNvSpPr/>
          <p:nvPr/>
        </p:nvSpPr>
        <p:spPr>
          <a:xfrm>
            <a:off x="3491880" y="335699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6</a:t>
            </a:r>
          </a:p>
        </p:txBody>
      </p:sp>
      <p:sp>
        <p:nvSpPr>
          <p:cNvPr id="11" name="Oval 10"/>
          <p:cNvSpPr/>
          <p:nvPr/>
        </p:nvSpPr>
        <p:spPr>
          <a:xfrm>
            <a:off x="2195736" y="2924944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</a:t>
            </a:r>
          </a:p>
        </p:txBody>
      </p:sp>
      <p:sp>
        <p:nvSpPr>
          <p:cNvPr id="13" name="Oval 12"/>
          <p:cNvSpPr/>
          <p:nvPr/>
        </p:nvSpPr>
        <p:spPr>
          <a:xfrm>
            <a:off x="6876256" y="2924944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8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2852936"/>
            <a:ext cx="3168352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Group 20"/>
          <p:cNvGrpSpPr/>
          <p:nvPr/>
        </p:nvGrpSpPr>
        <p:grpSpPr>
          <a:xfrm>
            <a:off x="1835696" y="1628800"/>
            <a:ext cx="5616624" cy="504056"/>
            <a:chOff x="1835696" y="1196752"/>
            <a:chExt cx="5616624" cy="504056"/>
          </a:xfrm>
        </p:grpSpPr>
        <p:grpSp>
          <p:nvGrpSpPr>
            <p:cNvPr id="20" name="Group 19"/>
            <p:cNvGrpSpPr/>
            <p:nvPr/>
          </p:nvGrpSpPr>
          <p:grpSpPr>
            <a:xfrm>
              <a:off x="1835696" y="1196752"/>
              <a:ext cx="5616624" cy="504056"/>
              <a:chOff x="1979712" y="1052736"/>
              <a:chExt cx="5040560" cy="486675"/>
            </a:xfrm>
          </p:grpSpPr>
          <p:pic>
            <p:nvPicPr>
              <p:cNvPr id="14" name="Picture 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979712" y="1052736"/>
                <a:ext cx="5040560" cy="486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3" name="Picture 5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051720" y="1124743"/>
                <a:ext cx="4824536" cy="2880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005633" y="1353716"/>
              <a:ext cx="3762375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" name="Oval 22"/>
          <p:cNvSpPr/>
          <p:nvPr/>
        </p:nvSpPr>
        <p:spPr>
          <a:xfrm>
            <a:off x="3635896" y="1628800"/>
            <a:ext cx="2592288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This  box is styled in Topics Index 10, 11 &amp; 12</a:t>
            </a:r>
          </a:p>
        </p:txBody>
      </p:sp>
      <p:sp>
        <p:nvSpPr>
          <p:cNvPr id="19" name="Oval 18"/>
          <p:cNvSpPr/>
          <p:nvPr/>
        </p:nvSpPr>
        <p:spPr>
          <a:xfrm>
            <a:off x="2051720" y="2348880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10</a:t>
            </a:r>
          </a:p>
        </p:txBody>
      </p:sp>
      <p:sp>
        <p:nvSpPr>
          <p:cNvPr id="22" name="Oval 21"/>
          <p:cNvSpPr/>
          <p:nvPr/>
        </p:nvSpPr>
        <p:spPr>
          <a:xfrm>
            <a:off x="2987824" y="2348880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67944" y="2913277"/>
            <a:ext cx="2707878" cy="208298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3725888" y="2826756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25" name="Oval 24"/>
          <p:cNvSpPr/>
          <p:nvPr/>
        </p:nvSpPr>
        <p:spPr>
          <a:xfrm>
            <a:off x="4716016" y="2826756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74917" y="4082593"/>
            <a:ext cx="2376264" cy="657836"/>
          </a:xfrm>
          <a:prstGeom prst="rect">
            <a:avLst/>
          </a:prstGeom>
        </p:spPr>
      </p:pic>
      <p:sp>
        <p:nvSpPr>
          <p:cNvPr id="24" name="Oval 23"/>
          <p:cNvSpPr/>
          <p:nvPr/>
        </p:nvSpPr>
        <p:spPr>
          <a:xfrm>
            <a:off x="4006332" y="4276422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05633" y="4128784"/>
            <a:ext cx="1838325" cy="2952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50393" y="4596925"/>
            <a:ext cx="666750" cy="180975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1990108" y="3997627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7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19507" y="4365420"/>
            <a:ext cx="685800" cy="200025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2761725" y="4291555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9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94D2907-C96B-47B6-A6C6-BC07318997D5}"/>
              </a:ext>
            </a:extLst>
          </p:cNvPr>
          <p:cNvSpPr/>
          <p:nvPr/>
        </p:nvSpPr>
        <p:spPr>
          <a:xfrm>
            <a:off x="2817143" y="4748984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14</a:t>
            </a:r>
          </a:p>
        </p:txBody>
      </p:sp>
      <p:sp>
        <p:nvSpPr>
          <p:cNvPr id="28" name="Oval 27"/>
          <p:cNvSpPr/>
          <p:nvPr/>
        </p:nvSpPr>
        <p:spPr>
          <a:xfrm>
            <a:off x="1651679" y="4439676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13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81EC80C1-BE22-4EF0-A49F-B5245C3B7982}"/>
              </a:ext>
            </a:extLst>
          </p:cNvPr>
          <p:cNvSpPr/>
          <p:nvPr/>
        </p:nvSpPr>
        <p:spPr>
          <a:xfrm>
            <a:off x="2545701" y="3293117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16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9DDD7F6-54D1-471B-87F0-2DBF13704DA8}"/>
              </a:ext>
            </a:extLst>
          </p:cNvPr>
          <p:cNvSpPr/>
          <p:nvPr/>
        </p:nvSpPr>
        <p:spPr>
          <a:xfrm>
            <a:off x="2560211" y="3906399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15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D27EB018-C894-4B5B-8F95-A67AA3CDD5E9}"/>
              </a:ext>
            </a:extLst>
          </p:cNvPr>
          <p:cNvSpPr/>
          <p:nvPr/>
        </p:nvSpPr>
        <p:spPr>
          <a:xfrm>
            <a:off x="5583261" y="2848633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53FAE0-6F62-4CDA-AD13-A8759ACA86A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85987" y="5350963"/>
            <a:ext cx="5412309" cy="398368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2EB4B93A-39AA-47E7-8D3A-4ADC3507B062}"/>
              </a:ext>
            </a:extLst>
          </p:cNvPr>
          <p:cNvSpPr/>
          <p:nvPr/>
        </p:nvSpPr>
        <p:spPr>
          <a:xfrm>
            <a:off x="5331330" y="5042765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21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2BAB622-F783-46E2-AD92-0E10D6D72CD2}"/>
              </a:ext>
            </a:extLst>
          </p:cNvPr>
          <p:cNvSpPr/>
          <p:nvPr/>
        </p:nvSpPr>
        <p:spPr>
          <a:xfrm>
            <a:off x="2087724" y="5170943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20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91E96C06-5140-4A8F-B2EC-3A73067EC20C}"/>
              </a:ext>
            </a:extLst>
          </p:cNvPr>
          <p:cNvSpPr/>
          <p:nvPr/>
        </p:nvSpPr>
        <p:spPr>
          <a:xfrm>
            <a:off x="6069955" y="2867665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18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BF9B3E8-6408-4F9D-AE2C-971758521921}"/>
              </a:ext>
            </a:extLst>
          </p:cNvPr>
          <p:cNvSpPr/>
          <p:nvPr/>
        </p:nvSpPr>
        <p:spPr>
          <a:xfrm>
            <a:off x="6372200" y="5013694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22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F397BF6-7DB1-4C75-9D1B-7EDC0D89526D}"/>
              </a:ext>
            </a:extLst>
          </p:cNvPr>
          <p:cNvSpPr/>
          <p:nvPr/>
        </p:nvSpPr>
        <p:spPr>
          <a:xfrm>
            <a:off x="6369385" y="3018833"/>
            <a:ext cx="504056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19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764073"/>
            <a:ext cx="46101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1712925"/>
            <a:ext cx="466725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903153"/>
            <a:ext cx="46101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Oval 14"/>
          <p:cNvSpPr/>
          <p:nvPr/>
        </p:nvSpPr>
        <p:spPr>
          <a:xfrm>
            <a:off x="3420666" y="2649029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16" name="Oval 15"/>
          <p:cNvSpPr/>
          <p:nvPr/>
        </p:nvSpPr>
        <p:spPr>
          <a:xfrm>
            <a:off x="4644802" y="1856941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18" name="Oval 17"/>
          <p:cNvSpPr/>
          <p:nvPr/>
        </p:nvSpPr>
        <p:spPr>
          <a:xfrm>
            <a:off x="2700586" y="4161197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19" name="Oval 18"/>
          <p:cNvSpPr/>
          <p:nvPr/>
        </p:nvSpPr>
        <p:spPr>
          <a:xfrm>
            <a:off x="3276650" y="4593245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20" name="Oval 19"/>
          <p:cNvSpPr/>
          <p:nvPr/>
        </p:nvSpPr>
        <p:spPr>
          <a:xfrm>
            <a:off x="2556570" y="3153085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25" name="Oval 24"/>
          <p:cNvSpPr/>
          <p:nvPr/>
        </p:nvSpPr>
        <p:spPr>
          <a:xfrm>
            <a:off x="5436890" y="2793045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26" name="Oval 25"/>
          <p:cNvSpPr/>
          <p:nvPr/>
        </p:nvSpPr>
        <p:spPr>
          <a:xfrm>
            <a:off x="5940946" y="2288989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24" name="Oval 23"/>
          <p:cNvSpPr/>
          <p:nvPr/>
        </p:nvSpPr>
        <p:spPr>
          <a:xfrm>
            <a:off x="4860826" y="3441117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17" name="Oval 16"/>
          <p:cNvSpPr/>
          <p:nvPr/>
        </p:nvSpPr>
        <p:spPr>
          <a:xfrm>
            <a:off x="2628578" y="3657141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40546" y="3485691"/>
            <a:ext cx="1238250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Oval 28"/>
          <p:cNvSpPr/>
          <p:nvPr/>
        </p:nvSpPr>
        <p:spPr>
          <a:xfrm>
            <a:off x="3420666" y="3441117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30" name="Oval 29"/>
          <p:cNvSpPr/>
          <p:nvPr/>
        </p:nvSpPr>
        <p:spPr>
          <a:xfrm>
            <a:off x="3132634" y="1928949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21" name="Oval 20"/>
          <p:cNvSpPr/>
          <p:nvPr/>
        </p:nvSpPr>
        <p:spPr>
          <a:xfrm>
            <a:off x="2556570" y="2288989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4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9801" y="4978495"/>
            <a:ext cx="5099298" cy="1453423"/>
          </a:xfrm>
          <a:prstGeom prst="rect">
            <a:avLst/>
          </a:prstGeom>
        </p:spPr>
      </p:pic>
      <p:sp>
        <p:nvSpPr>
          <p:cNvPr id="23" name="Oval 22"/>
          <p:cNvSpPr/>
          <p:nvPr/>
        </p:nvSpPr>
        <p:spPr>
          <a:xfrm>
            <a:off x="2065784" y="4708289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6</a:t>
            </a:r>
          </a:p>
        </p:txBody>
      </p:sp>
      <p:sp>
        <p:nvSpPr>
          <p:cNvPr id="22" name="Oval 21"/>
          <p:cNvSpPr/>
          <p:nvPr/>
        </p:nvSpPr>
        <p:spPr>
          <a:xfrm>
            <a:off x="7165083" y="6143886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</a:t>
            </a:r>
          </a:p>
        </p:txBody>
      </p:sp>
      <p:sp>
        <p:nvSpPr>
          <p:cNvPr id="27" name="Oval 26"/>
          <p:cNvSpPr/>
          <p:nvPr/>
        </p:nvSpPr>
        <p:spPr>
          <a:xfrm>
            <a:off x="3717657" y="5015328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7</a:t>
            </a:r>
          </a:p>
        </p:txBody>
      </p:sp>
      <p:sp>
        <p:nvSpPr>
          <p:cNvPr id="28" name="Oval 27"/>
          <p:cNvSpPr/>
          <p:nvPr/>
        </p:nvSpPr>
        <p:spPr>
          <a:xfrm>
            <a:off x="2209801" y="5551103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8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7928" y="579794"/>
            <a:ext cx="4692614" cy="630238"/>
          </a:xfrm>
          <a:prstGeom prst="rect">
            <a:avLst/>
          </a:prstGeom>
        </p:spPr>
      </p:pic>
      <p:sp>
        <p:nvSpPr>
          <p:cNvPr id="31" name="Oval 30"/>
          <p:cNvSpPr/>
          <p:nvPr/>
        </p:nvSpPr>
        <p:spPr>
          <a:xfrm>
            <a:off x="6639122" y="2224775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9</a:t>
            </a:r>
          </a:p>
        </p:txBody>
      </p:sp>
      <p:sp>
        <p:nvSpPr>
          <p:cNvPr id="13" name="Oval 12"/>
          <p:cNvSpPr/>
          <p:nvPr/>
        </p:nvSpPr>
        <p:spPr>
          <a:xfrm>
            <a:off x="2549818" y="167410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C10DAD0-9870-4BED-B31E-231D78F2F6C4}"/>
              </a:ext>
            </a:extLst>
          </p:cNvPr>
          <p:cNvSpPr/>
          <p:nvPr/>
        </p:nvSpPr>
        <p:spPr>
          <a:xfrm>
            <a:off x="4785500" y="593823"/>
            <a:ext cx="726716" cy="2262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2152F6E-D5EA-4D61-9C65-D462BDFC44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3037" y="1192752"/>
            <a:ext cx="4681103" cy="481347"/>
          </a:xfrm>
          <a:prstGeom prst="rect">
            <a:avLst/>
          </a:prstGeom>
        </p:spPr>
      </p:pic>
      <p:sp>
        <p:nvSpPr>
          <p:cNvPr id="33" name="Oval 32">
            <a:extLst>
              <a:ext uri="{FF2B5EF4-FFF2-40B4-BE49-F238E27FC236}">
                <a16:creationId xmlns:a16="http://schemas.microsoft.com/office/drawing/2014/main" id="{E1BD4A1B-2118-4F2C-AFE8-7E0EC917FEA1}"/>
              </a:ext>
            </a:extLst>
          </p:cNvPr>
          <p:cNvSpPr/>
          <p:nvPr/>
        </p:nvSpPr>
        <p:spPr>
          <a:xfrm>
            <a:off x="5713416" y="1347397"/>
            <a:ext cx="726716" cy="2262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11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in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2348880"/>
            <a:ext cx="4924425" cy="971550"/>
          </a:xfrm>
          <a:prstGeom prst="rect">
            <a:avLst/>
          </a:prstGeom>
        </p:spPr>
      </p:pic>
      <p:pic>
        <p:nvPicPr>
          <p:cNvPr id="8" name="Picture 7" descr="login3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3645024"/>
            <a:ext cx="4886325" cy="838200"/>
          </a:xfrm>
          <a:prstGeom prst="rect">
            <a:avLst/>
          </a:prstGeom>
        </p:spPr>
      </p:pic>
      <p:sp>
        <p:nvSpPr>
          <p:cNvPr id="9" name="Down Arrow 8"/>
          <p:cNvSpPr/>
          <p:nvPr/>
        </p:nvSpPr>
        <p:spPr>
          <a:xfrm>
            <a:off x="5364088" y="2348880"/>
            <a:ext cx="144016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Down Arrow 9"/>
          <p:cNvSpPr/>
          <p:nvPr/>
        </p:nvSpPr>
        <p:spPr>
          <a:xfrm>
            <a:off x="5940152" y="2348880"/>
            <a:ext cx="144016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Down Arrow 10"/>
          <p:cNvSpPr/>
          <p:nvPr/>
        </p:nvSpPr>
        <p:spPr>
          <a:xfrm>
            <a:off x="5292080" y="3645024"/>
            <a:ext cx="144016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Down Arrow 11"/>
          <p:cNvSpPr/>
          <p:nvPr/>
        </p:nvSpPr>
        <p:spPr>
          <a:xfrm>
            <a:off x="5940152" y="3645024"/>
            <a:ext cx="144016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081213"/>
            <a:ext cx="48768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9552" y="2564904"/>
            <a:ext cx="1482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Breadcrumbs </a:t>
            </a:r>
          </a:p>
        </p:txBody>
      </p:sp>
      <p:sp>
        <p:nvSpPr>
          <p:cNvPr id="6" name="Right Arrow 5"/>
          <p:cNvSpPr/>
          <p:nvPr/>
        </p:nvSpPr>
        <p:spPr>
          <a:xfrm>
            <a:off x="1979712" y="2680345"/>
            <a:ext cx="28803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2305844" y="1825774"/>
            <a:ext cx="623889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GB" sz="1400" dirty="0"/>
              <a:t>Home</a:t>
            </a:r>
          </a:p>
        </p:txBody>
      </p:sp>
      <p:sp>
        <p:nvSpPr>
          <p:cNvPr id="8" name="Down Arrow 7"/>
          <p:cNvSpPr/>
          <p:nvPr/>
        </p:nvSpPr>
        <p:spPr>
          <a:xfrm>
            <a:off x="2555776" y="2204864"/>
            <a:ext cx="144016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3059832" y="1825079"/>
            <a:ext cx="528863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GB" sz="1400" dirty="0"/>
              <a:t>Root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90362" y="1825774"/>
            <a:ext cx="741678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GB" sz="1400" dirty="0"/>
              <a:t>Current</a:t>
            </a:r>
          </a:p>
        </p:txBody>
      </p:sp>
      <p:sp>
        <p:nvSpPr>
          <p:cNvPr id="14" name="Down Arrow 13"/>
          <p:cNvSpPr/>
          <p:nvPr/>
        </p:nvSpPr>
        <p:spPr>
          <a:xfrm>
            <a:off x="4482586" y="2204864"/>
            <a:ext cx="144016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Down Arrow 14"/>
          <p:cNvSpPr/>
          <p:nvPr/>
        </p:nvSpPr>
        <p:spPr>
          <a:xfrm>
            <a:off x="3131840" y="2204864"/>
            <a:ext cx="144016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068960"/>
            <a:ext cx="45720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764704"/>
            <a:ext cx="46005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own Arrow 4"/>
          <p:cNvSpPr/>
          <p:nvPr/>
        </p:nvSpPr>
        <p:spPr>
          <a:xfrm>
            <a:off x="4568031" y="974452"/>
            <a:ext cx="144016" cy="432048"/>
          </a:xfrm>
          <a:prstGeom prst="downArrow">
            <a:avLst/>
          </a:prstGeom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Down Arrow 5"/>
          <p:cNvSpPr/>
          <p:nvPr/>
        </p:nvSpPr>
        <p:spPr>
          <a:xfrm>
            <a:off x="6732240" y="3284984"/>
            <a:ext cx="144016" cy="432048"/>
          </a:xfrm>
          <a:prstGeom prst="downArrow">
            <a:avLst/>
          </a:prstGeom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068960"/>
            <a:ext cx="45720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764704"/>
            <a:ext cx="46005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own Arrow 5"/>
          <p:cNvSpPr/>
          <p:nvPr/>
        </p:nvSpPr>
        <p:spPr>
          <a:xfrm>
            <a:off x="8532440" y="2852936"/>
            <a:ext cx="144016" cy="432048"/>
          </a:xfrm>
          <a:prstGeom prst="downArrow">
            <a:avLst/>
          </a:prstGeom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2216" y="3319307"/>
            <a:ext cx="5052467" cy="1934691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1854935" y="1196752"/>
            <a:ext cx="50405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13859" y="778352"/>
            <a:ext cx="657225" cy="13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296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268760"/>
            <a:ext cx="46386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253902"/>
            <a:ext cx="29622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own Arrow 5"/>
          <p:cNvSpPr/>
          <p:nvPr/>
        </p:nvSpPr>
        <p:spPr>
          <a:xfrm>
            <a:off x="2555776" y="1628800"/>
            <a:ext cx="144016" cy="360040"/>
          </a:xfrm>
          <a:prstGeom prst="downArrow">
            <a:avLst/>
          </a:prstGeom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Down Arrow 6"/>
          <p:cNvSpPr/>
          <p:nvPr/>
        </p:nvSpPr>
        <p:spPr>
          <a:xfrm>
            <a:off x="3779912" y="1638325"/>
            <a:ext cx="144016" cy="360040"/>
          </a:xfrm>
          <a:prstGeom prst="downArrow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212976"/>
            <a:ext cx="45815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own Arrow 8"/>
          <p:cNvSpPr/>
          <p:nvPr/>
        </p:nvSpPr>
        <p:spPr>
          <a:xfrm>
            <a:off x="4788024" y="3429000"/>
            <a:ext cx="144016" cy="360040"/>
          </a:xfrm>
          <a:prstGeom prst="downArrow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5445</TotalTime>
  <Words>154</Words>
  <Application>Microsoft Office PowerPoint</Application>
  <PresentationFormat>On-screen Show (4:3)</PresentationFormat>
  <Paragraphs>131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robin1</dc:creator>
  <cp:lastModifiedBy>Oaklands Pigs</cp:lastModifiedBy>
  <cp:revision>88</cp:revision>
  <dcterms:created xsi:type="dcterms:W3CDTF">2014-11-02T13:53:01Z</dcterms:created>
  <dcterms:modified xsi:type="dcterms:W3CDTF">2019-03-07T14:04:14Z</dcterms:modified>
</cp:coreProperties>
</file>